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57" r:id="rId7"/>
  </p:sldIdLst>
  <p:sldSz cx="10058400" cy="7772400"/>
  <p:notesSz cx="7010400" cy="9236075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218" y="-108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17AE-CBE5-4700-A437-BD61C7723EB1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50D-6514-4C43-B5E0-27FC08C47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35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17AE-CBE5-4700-A437-BD61C7723EB1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50D-6514-4C43-B5E0-27FC08C47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61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2272" y="352637"/>
            <a:ext cx="2488407" cy="751691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3562" y="352637"/>
            <a:ext cx="7301071" cy="751691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17AE-CBE5-4700-A437-BD61C7723EB1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50D-6514-4C43-B5E0-27FC08C47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09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17AE-CBE5-4700-A437-BD61C7723EB1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50D-6514-4C43-B5E0-27FC08C47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008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17AE-CBE5-4700-A437-BD61C7723EB1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50D-6514-4C43-B5E0-27FC08C47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36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62" y="2054648"/>
            <a:ext cx="4894738" cy="58149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15941" y="2054648"/>
            <a:ext cx="4894739" cy="581490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17AE-CBE5-4700-A437-BD61C7723EB1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50D-6514-4C43-B5E0-27FC08C47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522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17AE-CBE5-4700-A437-BD61C7723EB1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50D-6514-4C43-B5E0-27FC08C47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23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17AE-CBE5-4700-A437-BD61C7723EB1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50D-6514-4C43-B5E0-27FC08C47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0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17AE-CBE5-4700-A437-BD61C7723EB1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50D-6514-4C43-B5E0-27FC08C47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51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17AE-CBE5-4700-A437-BD61C7723EB1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50D-6514-4C43-B5E0-27FC08C47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62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17AE-CBE5-4700-A437-BD61C7723EB1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350D-6514-4C43-B5E0-27FC08C47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26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E17AE-CBE5-4700-A437-BD61C7723EB1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7350D-6514-4C43-B5E0-27FC08C47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314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1" y="3886200"/>
            <a:ext cx="2307302" cy="357632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105401" y="309880"/>
            <a:ext cx="2307302" cy="357632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3891280"/>
            <a:ext cx="2307302" cy="357632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543800" y="314960"/>
            <a:ext cx="2307302" cy="357632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1" y="3886199"/>
            <a:ext cx="2307302" cy="357632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590801" y="309879"/>
            <a:ext cx="2307302" cy="357632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3891280"/>
            <a:ext cx="2307302" cy="35763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52401" y="314960"/>
            <a:ext cx="2307302" cy="3576320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>
            <a:off x="-76200" y="7239000"/>
            <a:ext cx="102108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382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752600" y="725424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2766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1910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7912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705600" y="725424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82296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9144000" y="725424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-76200" y="533400"/>
            <a:ext cx="102108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8382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7526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2766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1910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7912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7056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82296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91440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2598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" y="3962400"/>
            <a:ext cx="2967990" cy="3124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52401" y="685800"/>
            <a:ext cx="2967990" cy="3124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610" y="3962400"/>
            <a:ext cx="2967990" cy="3124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337561" y="685800"/>
            <a:ext cx="2967990" cy="3124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810" y="3962400"/>
            <a:ext cx="2967990" cy="3124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461761" y="685800"/>
            <a:ext cx="2967990" cy="312420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0" y="7239000"/>
            <a:ext cx="102108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1430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057400" y="725424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143000" y="72390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3434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2578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343400" y="72390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4676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382000" y="725424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467600" y="72390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-76200" y="533400"/>
            <a:ext cx="102108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0668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9812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066800" y="5334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2672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1816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267200" y="5334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3914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83058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391400" y="5334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4741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1" y="3886200"/>
            <a:ext cx="2600324" cy="34289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19076" y="457200"/>
            <a:ext cx="2600324" cy="34289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951" y="3886200"/>
            <a:ext cx="2600324" cy="34289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038476" y="457200"/>
            <a:ext cx="2600324" cy="34289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3886200"/>
            <a:ext cx="2600324" cy="34289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876925" y="457200"/>
            <a:ext cx="2600324" cy="3428999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0" y="7239000"/>
            <a:ext cx="102108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0668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81200" y="725424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066800" y="72390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8862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006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886200" y="72390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056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620000" y="725424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705600" y="72390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0" y="533400"/>
            <a:ext cx="102108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668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9812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066800" y="5334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8862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8006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886200" y="5334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7056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6200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705600" y="5334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7939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3889514"/>
            <a:ext cx="3047999" cy="3578086"/>
          </a:xfrm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8601" y="304800"/>
            <a:ext cx="3047999" cy="3578086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1" y="3889514"/>
            <a:ext cx="3047999" cy="3578086"/>
          </a:xfrm>
          <a:prstGeom prst="rect">
            <a:avLst/>
          </a:prstGeom>
        </p:spPr>
      </p:pic>
      <p:pic>
        <p:nvPicPr>
          <p:cNvPr id="8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505201" y="304800"/>
            <a:ext cx="3047999" cy="3578086"/>
          </a:xfrm>
          <a:prstGeom prst="rect">
            <a:avLst/>
          </a:prstGeom>
        </p:spPr>
      </p:pic>
      <p:pic>
        <p:nvPicPr>
          <p:cNvPr id="9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1" y="3889514"/>
            <a:ext cx="3047999" cy="3578086"/>
          </a:xfrm>
          <a:prstGeom prst="rect">
            <a:avLst/>
          </a:prstGeom>
        </p:spPr>
      </p:pic>
      <p:pic>
        <p:nvPicPr>
          <p:cNvPr id="10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781801" y="304800"/>
            <a:ext cx="3047999" cy="3578086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7391400"/>
            <a:ext cx="102108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295400" y="74676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209800" y="740664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295400" y="73914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572000" y="74676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486400" y="74676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572000" y="73914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848600" y="74676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763000" y="740664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848600" y="73914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0" y="365760"/>
            <a:ext cx="102108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295400" y="-1524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209800" y="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295400" y="36576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572000" y="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486400" y="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572000" y="36576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7848600" y="-1524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8763000" y="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848600" y="36576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538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2" t="3182" r="1786"/>
          <a:stretch/>
        </p:blipFill>
        <p:spPr>
          <a:xfrm>
            <a:off x="76200" y="3992880"/>
            <a:ext cx="2712720" cy="3246120"/>
          </a:xfrm>
        </p:spPr>
      </p:pic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2" t="3182" r="1786"/>
          <a:stretch/>
        </p:blipFill>
        <p:spPr>
          <a:xfrm rot="10800000">
            <a:off x="76201" y="533400"/>
            <a:ext cx="2712720" cy="3246120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2" t="3182" r="1786"/>
          <a:stretch/>
        </p:blipFill>
        <p:spPr>
          <a:xfrm>
            <a:off x="3124200" y="3992880"/>
            <a:ext cx="2712720" cy="3246120"/>
          </a:xfrm>
          <a:prstGeom prst="rect">
            <a:avLst/>
          </a:prstGeom>
        </p:spPr>
      </p:pic>
      <p:pic>
        <p:nvPicPr>
          <p:cNvPr id="8" name="Content Placeholder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2" t="3182" r="1786"/>
          <a:stretch/>
        </p:blipFill>
        <p:spPr>
          <a:xfrm rot="10800000">
            <a:off x="3124201" y="533400"/>
            <a:ext cx="2712720" cy="3246120"/>
          </a:xfrm>
          <a:prstGeom prst="rect">
            <a:avLst/>
          </a:prstGeom>
        </p:spPr>
      </p:pic>
      <p:pic>
        <p:nvPicPr>
          <p:cNvPr id="9" name="Content Placeholder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2" t="3182" r="1786"/>
          <a:stretch/>
        </p:blipFill>
        <p:spPr>
          <a:xfrm>
            <a:off x="6050279" y="3992880"/>
            <a:ext cx="2712720" cy="3246120"/>
          </a:xfrm>
          <a:prstGeom prst="rect">
            <a:avLst/>
          </a:prstGeom>
        </p:spPr>
      </p:pic>
      <p:pic>
        <p:nvPicPr>
          <p:cNvPr id="10" name="Content Placeholder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2" t="3182" r="1786"/>
          <a:stretch/>
        </p:blipFill>
        <p:spPr>
          <a:xfrm rot="10800000">
            <a:off x="6050280" y="533400"/>
            <a:ext cx="2712720" cy="3246120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-76200" y="7239000"/>
            <a:ext cx="102108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9906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05000" y="725424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990600" y="72390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0386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530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38600" y="72390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34200" y="73152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848600" y="725424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34200" y="7239000"/>
            <a:ext cx="9144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-76200" y="533400"/>
            <a:ext cx="102108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906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905000" y="9144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0386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9530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934200" y="15240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848600" y="91440"/>
            <a:ext cx="0" cy="381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7487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886200"/>
            <a:ext cx="3124200" cy="37490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6201" y="137159"/>
            <a:ext cx="3124200" cy="37490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599" y="3901442"/>
            <a:ext cx="3124200" cy="37490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276600" y="152401"/>
            <a:ext cx="3124200" cy="37490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6999" y="3870960"/>
            <a:ext cx="3124200" cy="37490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477000" y="121919"/>
            <a:ext cx="3124200" cy="374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750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0</Words>
  <Application>Microsoft Office PowerPoint</Application>
  <PresentationFormat>Custom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Tsao</dc:creator>
  <cp:lastModifiedBy>Tsao</cp:lastModifiedBy>
  <cp:revision>13</cp:revision>
  <cp:lastPrinted>2015-09-26T08:09:04Z</cp:lastPrinted>
  <dcterms:created xsi:type="dcterms:W3CDTF">2015-09-26T06:40:57Z</dcterms:created>
  <dcterms:modified xsi:type="dcterms:W3CDTF">2015-09-26T08:09:16Z</dcterms:modified>
</cp:coreProperties>
</file>